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62A9D4-9253-4286-85E9-FCCD82378E23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497B0C7-E940-4ED5-9161-A376BCBCF3CA}">
      <dgm:prSet phldrT="[Text]" custT="1"/>
      <dgm:spPr>
        <a:solidFill>
          <a:schemeClr val="accent2">
            <a:lumMod val="40000"/>
            <a:lumOff val="60000"/>
          </a:schemeClr>
        </a:solidFill>
        <a:effectLst/>
      </dgm:spPr>
      <dgm:t>
        <a:bodyPr/>
        <a:lstStyle/>
        <a:p>
          <a:r>
            <a:rPr lang="en-US" sz="14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rPr>
            <a:t>Disorders not meeting full criteria or limited to one domain</a:t>
          </a:r>
          <a:endParaRPr lang="en-US" sz="1400" dirty="0">
            <a:latin typeface="Arial" charset="0"/>
            <a:ea typeface="Arial" charset="0"/>
            <a:cs typeface="Arial" charset="0"/>
          </a:endParaRPr>
        </a:p>
      </dgm:t>
    </dgm:pt>
    <dgm:pt modelId="{12D8AA3F-C568-4411-924F-71951456546B}" type="parTrans" cxnId="{28524694-F8E7-4CBB-B680-C86F474B78FE}">
      <dgm:prSet/>
      <dgm:spPr/>
      <dgm:t>
        <a:bodyPr/>
        <a:lstStyle/>
        <a:p>
          <a:endParaRPr lang="en-US"/>
        </a:p>
      </dgm:t>
    </dgm:pt>
    <dgm:pt modelId="{64FFAE50-16E0-4859-84C5-BC111291C6B8}" type="sibTrans" cxnId="{28524694-F8E7-4CBB-B680-C86F474B78FE}">
      <dgm:prSet/>
      <dgm:spPr>
        <a:solidFill>
          <a:schemeClr val="tx2"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60F76545-7223-438B-8C67-665BDA8FEC2F}">
      <dgm:prSet phldrT="[Text]" custT="1"/>
      <dgm:spPr>
        <a:solidFill>
          <a:schemeClr val="accent2">
            <a:lumMod val="40000"/>
            <a:lumOff val="60000"/>
          </a:schemeClr>
        </a:solidFill>
        <a:effectLst/>
      </dgm:spPr>
      <dgm:t>
        <a:bodyPr/>
        <a:lstStyle/>
        <a:p>
          <a:r>
            <a:rPr lang="en-US" sz="14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rPr>
            <a:t>Time limited conditions (catatonia and delusional disorders)</a:t>
          </a:r>
          <a:endParaRPr lang="en-US" sz="1400" dirty="0">
            <a:latin typeface="Arial" charset="0"/>
            <a:ea typeface="Arial" charset="0"/>
            <a:cs typeface="Arial" charset="0"/>
          </a:endParaRPr>
        </a:p>
      </dgm:t>
    </dgm:pt>
    <dgm:pt modelId="{ECDCB45C-DF60-4DA0-8387-85377E5024A5}" type="parTrans" cxnId="{8B346DD3-4445-4BC8-ACE2-71DE1E127F30}">
      <dgm:prSet/>
      <dgm:spPr/>
      <dgm:t>
        <a:bodyPr/>
        <a:lstStyle/>
        <a:p>
          <a:endParaRPr lang="en-US"/>
        </a:p>
      </dgm:t>
    </dgm:pt>
    <dgm:pt modelId="{011C633A-2636-4876-A122-C03C2BD9DB9F}" type="sibTrans" cxnId="{8B346DD3-4445-4BC8-ACE2-71DE1E127F30}">
      <dgm:prSet/>
      <dgm:spPr>
        <a:solidFill>
          <a:schemeClr val="tx2"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78746097-2060-4F5A-8233-B9FB04B727C9}">
      <dgm:prSet phldrT="[Text]" custT="1"/>
      <dgm:spPr>
        <a:solidFill>
          <a:schemeClr val="accent2">
            <a:lumMod val="40000"/>
            <a:lumOff val="60000"/>
          </a:schemeClr>
        </a:solidFill>
        <a:effectLst/>
      </dgm:spPr>
      <dgm:t>
        <a:bodyPr/>
        <a:lstStyle/>
        <a:p>
          <a:r>
            <a:rPr lang="en-US" sz="14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rPr>
            <a:t>Need to exclude other conditions of psychosis</a:t>
          </a:r>
          <a:endParaRPr lang="en-US" sz="1400" dirty="0">
            <a:latin typeface="Arial" charset="0"/>
            <a:ea typeface="Arial" charset="0"/>
            <a:cs typeface="Arial" charset="0"/>
          </a:endParaRPr>
        </a:p>
      </dgm:t>
    </dgm:pt>
    <dgm:pt modelId="{0FDC89F1-EA72-430C-8123-12EBB66507D0}" type="parTrans" cxnId="{83A655ED-6019-4263-8A26-82B0C0FEE9DB}">
      <dgm:prSet/>
      <dgm:spPr/>
      <dgm:t>
        <a:bodyPr/>
        <a:lstStyle/>
        <a:p>
          <a:endParaRPr lang="en-US"/>
        </a:p>
      </dgm:t>
    </dgm:pt>
    <dgm:pt modelId="{A2DC538D-C3F6-4796-8EC2-948D5E5D75B8}" type="sibTrans" cxnId="{83A655ED-6019-4263-8A26-82B0C0FEE9DB}">
      <dgm:prSet/>
      <dgm:spPr>
        <a:solidFill>
          <a:schemeClr val="tx2"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F628E143-6005-47FF-B685-20A76C6AC98C}">
      <dgm:prSet phldrT="[Text]" custT="1"/>
      <dgm:spPr>
        <a:solidFill>
          <a:schemeClr val="accent2">
            <a:lumMod val="40000"/>
            <a:lumOff val="60000"/>
          </a:schemeClr>
        </a:solidFill>
        <a:effectLst/>
      </dgm:spPr>
      <dgm:t>
        <a:bodyPr/>
        <a:lstStyle/>
        <a:p>
          <a:r>
            <a:rPr lang="en-US" sz="14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rPr>
            <a:t>Schizophrenia spectrum</a:t>
          </a:r>
          <a:endParaRPr lang="en-US" sz="1400" dirty="0">
            <a:latin typeface="Arial" charset="0"/>
            <a:ea typeface="Arial" charset="0"/>
            <a:cs typeface="Arial" charset="0"/>
          </a:endParaRPr>
        </a:p>
      </dgm:t>
    </dgm:pt>
    <dgm:pt modelId="{6687A3C6-B491-41A4-8079-B9CCD6A19C55}" type="parTrans" cxnId="{3537D965-ACA2-4456-A0E6-261B7077D646}">
      <dgm:prSet/>
      <dgm:spPr/>
      <dgm:t>
        <a:bodyPr/>
        <a:lstStyle/>
        <a:p>
          <a:endParaRPr lang="en-US"/>
        </a:p>
      </dgm:t>
    </dgm:pt>
    <dgm:pt modelId="{A3DBBB55-81D4-40AE-B2EE-5BF4BF5091BB}" type="sibTrans" cxnId="{3537D965-ACA2-4456-A0E6-261B7077D646}">
      <dgm:prSet/>
      <dgm:spPr/>
      <dgm:t>
        <a:bodyPr/>
        <a:lstStyle/>
        <a:p>
          <a:endParaRPr lang="en-US"/>
        </a:p>
      </dgm:t>
    </dgm:pt>
    <dgm:pt modelId="{F9C63545-BCBE-4D0B-97C0-2C4EEA39F367}" type="pres">
      <dgm:prSet presAssocID="{4D62A9D4-9253-4286-85E9-FCCD82378E23}" presName="outerComposite" presStyleCnt="0">
        <dgm:presLayoutVars>
          <dgm:chMax val="5"/>
          <dgm:dir/>
          <dgm:resizeHandles val="exact"/>
        </dgm:presLayoutVars>
      </dgm:prSet>
      <dgm:spPr/>
    </dgm:pt>
    <dgm:pt modelId="{99CD9389-33BF-4F4F-90BF-96C8CFFA4E86}" type="pres">
      <dgm:prSet presAssocID="{4D62A9D4-9253-4286-85E9-FCCD82378E23}" presName="dummyMaxCanvas" presStyleCnt="0">
        <dgm:presLayoutVars/>
      </dgm:prSet>
      <dgm:spPr/>
    </dgm:pt>
    <dgm:pt modelId="{F925B6B3-1E48-42D8-8ADE-F850747064F6}" type="pres">
      <dgm:prSet presAssocID="{4D62A9D4-9253-4286-85E9-FCCD82378E23}" presName="FourNodes_1" presStyleLbl="node1" presStyleIdx="0" presStyleCnt="4" custScaleX="73723" custLinFactNeighborX="2099" custLinFactNeighborY="8425">
        <dgm:presLayoutVars>
          <dgm:bulletEnabled val="1"/>
        </dgm:presLayoutVars>
      </dgm:prSet>
      <dgm:spPr/>
    </dgm:pt>
    <dgm:pt modelId="{A9FC1FB0-CA00-420F-A398-67795CF07CD5}" type="pres">
      <dgm:prSet presAssocID="{4D62A9D4-9253-4286-85E9-FCCD82378E23}" presName="FourNodes_2" presStyleLbl="node1" presStyleIdx="1" presStyleCnt="4" custScaleX="73723" custLinFactNeighborX="-6079">
        <dgm:presLayoutVars>
          <dgm:bulletEnabled val="1"/>
        </dgm:presLayoutVars>
      </dgm:prSet>
      <dgm:spPr/>
    </dgm:pt>
    <dgm:pt modelId="{71F80A4B-4704-4B70-885C-AB69DBCEFD47}" type="pres">
      <dgm:prSet presAssocID="{4D62A9D4-9253-4286-85E9-FCCD82378E23}" presName="FourNodes_3" presStyleLbl="node1" presStyleIdx="2" presStyleCnt="4" custScaleX="73723" custLinFactNeighborX="-14860">
        <dgm:presLayoutVars>
          <dgm:bulletEnabled val="1"/>
        </dgm:presLayoutVars>
      </dgm:prSet>
      <dgm:spPr/>
    </dgm:pt>
    <dgm:pt modelId="{EC93FCB5-9110-4D25-A74B-8773195108A2}" type="pres">
      <dgm:prSet presAssocID="{4D62A9D4-9253-4286-85E9-FCCD82378E23}" presName="FourNodes_4" presStyleLbl="node1" presStyleIdx="3" presStyleCnt="4" custScaleX="73723" custLinFactNeighborX="-23190">
        <dgm:presLayoutVars>
          <dgm:bulletEnabled val="1"/>
        </dgm:presLayoutVars>
      </dgm:prSet>
      <dgm:spPr/>
    </dgm:pt>
    <dgm:pt modelId="{D209272E-9467-4422-ABF0-57BC6403B768}" type="pres">
      <dgm:prSet presAssocID="{4D62A9D4-9253-4286-85E9-FCCD82378E23}" presName="FourConn_1-2" presStyleLbl="fgAccFollowNode1" presStyleIdx="0" presStyleCnt="3" custLinFactX="-66161" custLinFactNeighborX="-100000">
        <dgm:presLayoutVars>
          <dgm:bulletEnabled val="1"/>
        </dgm:presLayoutVars>
      </dgm:prSet>
      <dgm:spPr/>
    </dgm:pt>
    <dgm:pt modelId="{83BB00D6-10C0-4D48-84F1-613E99FBBFDF}" type="pres">
      <dgm:prSet presAssocID="{4D62A9D4-9253-4286-85E9-FCCD82378E23}" presName="FourConn_2-3" presStyleLbl="fgAccFollowNode1" presStyleIdx="1" presStyleCnt="3" custLinFactX="-100000" custLinFactNeighborX="-158473">
        <dgm:presLayoutVars>
          <dgm:bulletEnabled val="1"/>
        </dgm:presLayoutVars>
      </dgm:prSet>
      <dgm:spPr/>
    </dgm:pt>
    <dgm:pt modelId="{9A77D138-2A5A-4B46-8FBC-1E67F133CFAC}" type="pres">
      <dgm:prSet presAssocID="{4D62A9D4-9253-4286-85E9-FCCD82378E23}" presName="FourConn_3-4" presStyleLbl="fgAccFollowNode1" presStyleIdx="2" presStyleCnt="3" custLinFactX="-156060" custLinFactNeighborX="-200000">
        <dgm:presLayoutVars>
          <dgm:bulletEnabled val="1"/>
        </dgm:presLayoutVars>
      </dgm:prSet>
      <dgm:spPr/>
    </dgm:pt>
    <dgm:pt modelId="{528A2795-9863-4F02-84DA-CFA4E8F00E75}" type="pres">
      <dgm:prSet presAssocID="{4D62A9D4-9253-4286-85E9-FCCD82378E23}" presName="FourNodes_1_text" presStyleLbl="node1" presStyleIdx="3" presStyleCnt="4">
        <dgm:presLayoutVars>
          <dgm:bulletEnabled val="1"/>
        </dgm:presLayoutVars>
      </dgm:prSet>
      <dgm:spPr/>
    </dgm:pt>
    <dgm:pt modelId="{7CE48B45-F337-4424-8EFA-CF2BC4810991}" type="pres">
      <dgm:prSet presAssocID="{4D62A9D4-9253-4286-85E9-FCCD82378E23}" presName="FourNodes_2_text" presStyleLbl="node1" presStyleIdx="3" presStyleCnt="4">
        <dgm:presLayoutVars>
          <dgm:bulletEnabled val="1"/>
        </dgm:presLayoutVars>
      </dgm:prSet>
      <dgm:spPr/>
    </dgm:pt>
    <dgm:pt modelId="{0A4823FC-70A0-4A34-A57B-29E4A32E4F86}" type="pres">
      <dgm:prSet presAssocID="{4D62A9D4-9253-4286-85E9-FCCD82378E23}" presName="FourNodes_3_text" presStyleLbl="node1" presStyleIdx="3" presStyleCnt="4">
        <dgm:presLayoutVars>
          <dgm:bulletEnabled val="1"/>
        </dgm:presLayoutVars>
      </dgm:prSet>
      <dgm:spPr/>
    </dgm:pt>
    <dgm:pt modelId="{DB10816A-D1D7-4D7D-B2A8-6EF663DFB903}" type="pres">
      <dgm:prSet presAssocID="{4D62A9D4-9253-4286-85E9-FCCD82378E23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CE64E0A-C74F-468D-9EF4-03DE2AD573D1}" type="presOf" srcId="{F628E143-6005-47FF-B685-20A76C6AC98C}" destId="{EC93FCB5-9110-4D25-A74B-8773195108A2}" srcOrd="0" destOrd="0" presId="urn:microsoft.com/office/officeart/2005/8/layout/vProcess5"/>
    <dgm:cxn modelId="{22659D13-57FB-4B8D-BA9D-39600B172BAD}" type="presOf" srcId="{78746097-2060-4F5A-8233-B9FB04B727C9}" destId="{71F80A4B-4704-4B70-885C-AB69DBCEFD47}" srcOrd="0" destOrd="0" presId="urn:microsoft.com/office/officeart/2005/8/layout/vProcess5"/>
    <dgm:cxn modelId="{5860C327-E45F-4F67-9FAA-C8C045153616}" type="presOf" srcId="{78746097-2060-4F5A-8233-B9FB04B727C9}" destId="{0A4823FC-70A0-4A34-A57B-29E4A32E4F86}" srcOrd="1" destOrd="0" presId="urn:microsoft.com/office/officeart/2005/8/layout/vProcess5"/>
    <dgm:cxn modelId="{5D47AE41-985D-4B9B-96EF-648738A22D61}" type="presOf" srcId="{A2DC538D-C3F6-4796-8EC2-948D5E5D75B8}" destId="{9A77D138-2A5A-4B46-8FBC-1E67F133CFAC}" srcOrd="0" destOrd="0" presId="urn:microsoft.com/office/officeart/2005/8/layout/vProcess5"/>
    <dgm:cxn modelId="{3537D965-ACA2-4456-A0E6-261B7077D646}" srcId="{4D62A9D4-9253-4286-85E9-FCCD82378E23}" destId="{F628E143-6005-47FF-B685-20A76C6AC98C}" srcOrd="3" destOrd="0" parTransId="{6687A3C6-B491-41A4-8079-B9CCD6A19C55}" sibTransId="{A3DBBB55-81D4-40AE-B2EE-5BF4BF5091BB}"/>
    <dgm:cxn modelId="{C7BF0976-BCBC-4191-820D-67F48A2BF530}" type="presOf" srcId="{64FFAE50-16E0-4859-84C5-BC111291C6B8}" destId="{D209272E-9467-4422-ABF0-57BC6403B768}" srcOrd="0" destOrd="0" presId="urn:microsoft.com/office/officeart/2005/8/layout/vProcess5"/>
    <dgm:cxn modelId="{CB1D5658-E316-4A7A-8646-AE543160E3BC}" type="presOf" srcId="{4D62A9D4-9253-4286-85E9-FCCD82378E23}" destId="{F9C63545-BCBE-4D0B-97C0-2C4EEA39F367}" srcOrd="0" destOrd="0" presId="urn:microsoft.com/office/officeart/2005/8/layout/vProcess5"/>
    <dgm:cxn modelId="{1E133679-BAD5-44AB-A4B8-53D2628D6937}" type="presOf" srcId="{60F76545-7223-438B-8C67-665BDA8FEC2F}" destId="{A9FC1FB0-CA00-420F-A398-67795CF07CD5}" srcOrd="0" destOrd="0" presId="urn:microsoft.com/office/officeart/2005/8/layout/vProcess5"/>
    <dgm:cxn modelId="{71C7845A-FF7F-4751-9990-342A5EDCAF69}" type="presOf" srcId="{2497B0C7-E940-4ED5-9161-A376BCBCF3CA}" destId="{528A2795-9863-4F02-84DA-CFA4E8F00E75}" srcOrd="1" destOrd="0" presId="urn:microsoft.com/office/officeart/2005/8/layout/vProcess5"/>
    <dgm:cxn modelId="{28524694-F8E7-4CBB-B680-C86F474B78FE}" srcId="{4D62A9D4-9253-4286-85E9-FCCD82378E23}" destId="{2497B0C7-E940-4ED5-9161-A376BCBCF3CA}" srcOrd="0" destOrd="0" parTransId="{12D8AA3F-C568-4411-924F-71951456546B}" sibTransId="{64FFAE50-16E0-4859-84C5-BC111291C6B8}"/>
    <dgm:cxn modelId="{AD54F0A0-6CCB-4430-AADA-275452A53F1C}" type="presOf" srcId="{2497B0C7-E940-4ED5-9161-A376BCBCF3CA}" destId="{F925B6B3-1E48-42D8-8ADE-F850747064F6}" srcOrd="0" destOrd="0" presId="urn:microsoft.com/office/officeart/2005/8/layout/vProcess5"/>
    <dgm:cxn modelId="{870F8FAA-7BB3-47D6-BAA8-344328E98FBA}" type="presOf" srcId="{F628E143-6005-47FF-B685-20A76C6AC98C}" destId="{DB10816A-D1D7-4D7D-B2A8-6EF663DFB903}" srcOrd="1" destOrd="0" presId="urn:microsoft.com/office/officeart/2005/8/layout/vProcess5"/>
    <dgm:cxn modelId="{2635FFAB-1585-47C7-B2E9-05A7538734D6}" type="presOf" srcId="{011C633A-2636-4876-A122-C03C2BD9DB9F}" destId="{83BB00D6-10C0-4D48-84F1-613E99FBBFDF}" srcOrd="0" destOrd="0" presId="urn:microsoft.com/office/officeart/2005/8/layout/vProcess5"/>
    <dgm:cxn modelId="{8B346DD3-4445-4BC8-ACE2-71DE1E127F30}" srcId="{4D62A9D4-9253-4286-85E9-FCCD82378E23}" destId="{60F76545-7223-438B-8C67-665BDA8FEC2F}" srcOrd="1" destOrd="0" parTransId="{ECDCB45C-DF60-4DA0-8387-85377E5024A5}" sibTransId="{011C633A-2636-4876-A122-C03C2BD9DB9F}"/>
    <dgm:cxn modelId="{83A655ED-6019-4263-8A26-82B0C0FEE9DB}" srcId="{4D62A9D4-9253-4286-85E9-FCCD82378E23}" destId="{78746097-2060-4F5A-8233-B9FB04B727C9}" srcOrd="2" destOrd="0" parTransId="{0FDC89F1-EA72-430C-8123-12EBB66507D0}" sibTransId="{A2DC538D-C3F6-4796-8EC2-948D5E5D75B8}"/>
    <dgm:cxn modelId="{A3C189FD-9590-41F3-B09B-08C46B94041D}" type="presOf" srcId="{60F76545-7223-438B-8C67-665BDA8FEC2F}" destId="{7CE48B45-F337-4424-8EFA-CF2BC4810991}" srcOrd="1" destOrd="0" presId="urn:microsoft.com/office/officeart/2005/8/layout/vProcess5"/>
    <dgm:cxn modelId="{840146E4-7152-4AFE-ADCB-44E5634590EC}" type="presParOf" srcId="{F9C63545-BCBE-4D0B-97C0-2C4EEA39F367}" destId="{99CD9389-33BF-4F4F-90BF-96C8CFFA4E86}" srcOrd="0" destOrd="0" presId="urn:microsoft.com/office/officeart/2005/8/layout/vProcess5"/>
    <dgm:cxn modelId="{014F609F-8696-48A3-AC09-7EA916E92A15}" type="presParOf" srcId="{F9C63545-BCBE-4D0B-97C0-2C4EEA39F367}" destId="{F925B6B3-1E48-42D8-8ADE-F850747064F6}" srcOrd="1" destOrd="0" presId="urn:microsoft.com/office/officeart/2005/8/layout/vProcess5"/>
    <dgm:cxn modelId="{95831FA2-EEC3-4A6B-807B-59E7ECC214E5}" type="presParOf" srcId="{F9C63545-BCBE-4D0B-97C0-2C4EEA39F367}" destId="{A9FC1FB0-CA00-420F-A398-67795CF07CD5}" srcOrd="2" destOrd="0" presId="urn:microsoft.com/office/officeart/2005/8/layout/vProcess5"/>
    <dgm:cxn modelId="{021DCC13-C1CB-4DB5-8E50-66375958422F}" type="presParOf" srcId="{F9C63545-BCBE-4D0B-97C0-2C4EEA39F367}" destId="{71F80A4B-4704-4B70-885C-AB69DBCEFD47}" srcOrd="3" destOrd="0" presId="urn:microsoft.com/office/officeart/2005/8/layout/vProcess5"/>
    <dgm:cxn modelId="{9B7219EE-BDA1-43C9-BA1B-67EA5A82DE49}" type="presParOf" srcId="{F9C63545-BCBE-4D0B-97C0-2C4EEA39F367}" destId="{EC93FCB5-9110-4D25-A74B-8773195108A2}" srcOrd="4" destOrd="0" presId="urn:microsoft.com/office/officeart/2005/8/layout/vProcess5"/>
    <dgm:cxn modelId="{8F242FEE-88AE-48A7-A01E-5412E13643F7}" type="presParOf" srcId="{F9C63545-BCBE-4D0B-97C0-2C4EEA39F367}" destId="{D209272E-9467-4422-ABF0-57BC6403B768}" srcOrd="5" destOrd="0" presId="urn:microsoft.com/office/officeart/2005/8/layout/vProcess5"/>
    <dgm:cxn modelId="{E64B4B10-26A9-4EF5-8074-9F3AE3A42F79}" type="presParOf" srcId="{F9C63545-BCBE-4D0B-97C0-2C4EEA39F367}" destId="{83BB00D6-10C0-4D48-84F1-613E99FBBFDF}" srcOrd="6" destOrd="0" presId="urn:microsoft.com/office/officeart/2005/8/layout/vProcess5"/>
    <dgm:cxn modelId="{F7A8C13D-62E5-4996-ACDC-4ED34AD5FF05}" type="presParOf" srcId="{F9C63545-BCBE-4D0B-97C0-2C4EEA39F367}" destId="{9A77D138-2A5A-4B46-8FBC-1E67F133CFAC}" srcOrd="7" destOrd="0" presId="urn:microsoft.com/office/officeart/2005/8/layout/vProcess5"/>
    <dgm:cxn modelId="{2A62A13A-FE4A-4B59-8FF3-A71368D19727}" type="presParOf" srcId="{F9C63545-BCBE-4D0B-97C0-2C4EEA39F367}" destId="{528A2795-9863-4F02-84DA-CFA4E8F00E75}" srcOrd="8" destOrd="0" presId="urn:microsoft.com/office/officeart/2005/8/layout/vProcess5"/>
    <dgm:cxn modelId="{61E2B29F-B3C3-4B20-B6EB-EE96BB1F7822}" type="presParOf" srcId="{F9C63545-BCBE-4D0B-97C0-2C4EEA39F367}" destId="{7CE48B45-F337-4424-8EFA-CF2BC4810991}" srcOrd="9" destOrd="0" presId="urn:microsoft.com/office/officeart/2005/8/layout/vProcess5"/>
    <dgm:cxn modelId="{7C3E96C3-F639-46ED-9C64-7EC1D8100283}" type="presParOf" srcId="{F9C63545-BCBE-4D0B-97C0-2C4EEA39F367}" destId="{0A4823FC-70A0-4A34-A57B-29E4A32E4F86}" srcOrd="10" destOrd="0" presId="urn:microsoft.com/office/officeart/2005/8/layout/vProcess5"/>
    <dgm:cxn modelId="{BA89DB85-233B-417E-A20F-FC23E3A84E82}" type="presParOf" srcId="{F9C63545-BCBE-4D0B-97C0-2C4EEA39F367}" destId="{DB10816A-D1D7-4D7D-B2A8-6EF663DFB90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5B6B3-1E48-42D8-8ADE-F850747064F6}">
      <dsp:nvSpPr>
        <dsp:cNvPr id="0" name=""/>
        <dsp:cNvSpPr/>
      </dsp:nvSpPr>
      <dsp:spPr>
        <a:xfrm>
          <a:off x="728055" y="52866"/>
          <a:ext cx="3522522" cy="627500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rPr>
            <a:t>Disorders not meeting full criteria or limited to one domain</a:t>
          </a:r>
          <a:endParaRPr lang="en-US" sz="1400" kern="1200" dirty="0">
            <a:latin typeface="Arial" charset="0"/>
            <a:ea typeface="Arial" charset="0"/>
            <a:cs typeface="Arial" charset="0"/>
          </a:endParaRPr>
        </a:p>
      </dsp:txBody>
      <dsp:txXfrm>
        <a:off x="746434" y="71245"/>
        <a:ext cx="2974577" cy="590742"/>
      </dsp:txXfrm>
    </dsp:sp>
    <dsp:sp modelId="{A9FC1FB0-CA00-420F-A398-67795CF07CD5}">
      <dsp:nvSpPr>
        <dsp:cNvPr id="0" name=""/>
        <dsp:cNvSpPr/>
      </dsp:nvSpPr>
      <dsp:spPr>
        <a:xfrm>
          <a:off x="737468" y="741592"/>
          <a:ext cx="3522522" cy="627500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rPr>
            <a:t>Time limited conditions (catatonia and delusional disorders)</a:t>
          </a:r>
          <a:endParaRPr lang="en-US" sz="1400" kern="1200" dirty="0">
            <a:latin typeface="Arial" charset="0"/>
            <a:ea typeface="Arial" charset="0"/>
            <a:cs typeface="Arial" charset="0"/>
          </a:endParaRPr>
        </a:p>
      </dsp:txBody>
      <dsp:txXfrm>
        <a:off x="755847" y="759971"/>
        <a:ext cx="2890055" cy="590742"/>
      </dsp:txXfrm>
    </dsp:sp>
    <dsp:sp modelId="{71F80A4B-4704-4B70-885C-AB69DBCEFD47}">
      <dsp:nvSpPr>
        <dsp:cNvPr id="0" name=""/>
        <dsp:cNvSpPr/>
      </dsp:nvSpPr>
      <dsp:spPr>
        <a:xfrm>
          <a:off x="712096" y="1483184"/>
          <a:ext cx="3522522" cy="627500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rPr>
            <a:t>Need to exclude other conditions of psychosis</a:t>
          </a:r>
          <a:endParaRPr lang="en-US" sz="1400" kern="1200" dirty="0">
            <a:latin typeface="Arial" charset="0"/>
            <a:ea typeface="Arial" charset="0"/>
            <a:cs typeface="Arial" charset="0"/>
          </a:endParaRPr>
        </a:p>
      </dsp:txBody>
      <dsp:txXfrm>
        <a:off x="730475" y="1501563"/>
        <a:ext cx="2894458" cy="590742"/>
      </dsp:txXfrm>
    </dsp:sp>
    <dsp:sp modelId="{EC93FCB5-9110-4D25-A74B-8773195108A2}">
      <dsp:nvSpPr>
        <dsp:cNvPr id="0" name=""/>
        <dsp:cNvSpPr/>
      </dsp:nvSpPr>
      <dsp:spPr>
        <a:xfrm>
          <a:off x="714246" y="2224776"/>
          <a:ext cx="3522522" cy="627500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rPr>
            <a:t>Schizophrenia spectrum</a:t>
          </a:r>
          <a:endParaRPr lang="en-US" sz="1400" kern="1200" dirty="0">
            <a:latin typeface="Arial" charset="0"/>
            <a:ea typeface="Arial" charset="0"/>
            <a:cs typeface="Arial" charset="0"/>
          </a:endParaRPr>
        </a:p>
      </dsp:txBody>
      <dsp:txXfrm>
        <a:off x="732625" y="2243155"/>
        <a:ext cx="2890055" cy="590742"/>
      </dsp:txXfrm>
    </dsp:sp>
    <dsp:sp modelId="{D209272E-9467-4422-ABF0-57BC6403B768}">
      <dsp:nvSpPr>
        <dsp:cNvPr id="0" name=""/>
        <dsp:cNvSpPr/>
      </dsp:nvSpPr>
      <dsp:spPr>
        <a:xfrm>
          <a:off x="3692445" y="480608"/>
          <a:ext cx="407875" cy="407875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3784217" y="480608"/>
        <a:ext cx="224331" cy="306926"/>
      </dsp:txXfrm>
    </dsp:sp>
    <dsp:sp modelId="{83BB00D6-10C0-4D48-84F1-613E99FBBFDF}">
      <dsp:nvSpPr>
        <dsp:cNvPr id="0" name=""/>
        <dsp:cNvSpPr/>
      </dsp:nvSpPr>
      <dsp:spPr>
        <a:xfrm>
          <a:off x="3716089" y="1222200"/>
          <a:ext cx="407875" cy="407875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3807861" y="1222200"/>
        <a:ext cx="224331" cy="306926"/>
      </dsp:txXfrm>
    </dsp:sp>
    <dsp:sp modelId="{9A77D138-2A5A-4B46-8FBC-1E67F133CFAC}">
      <dsp:nvSpPr>
        <dsp:cNvPr id="0" name=""/>
        <dsp:cNvSpPr/>
      </dsp:nvSpPr>
      <dsp:spPr>
        <a:xfrm>
          <a:off x="3712244" y="1963792"/>
          <a:ext cx="407875" cy="407875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3804016" y="1963792"/>
        <a:ext cx="224331" cy="306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 </a:t>
            </a:r>
            <a:r>
              <a:rPr lang="en-US" altLang="en-US" b="1" dirty="0">
                <a:solidFill>
                  <a:schemeClr val="bg1"/>
                </a:solidFill>
              </a:rPr>
              <a:t>DSM IV</a:t>
            </a:r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Organization of disorders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idx="20"/>
          </p:nvPr>
        </p:nvSpPr>
        <p:spPr>
          <a:xfrm>
            <a:off x="835027" y="2241699"/>
            <a:ext cx="4879974" cy="441521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1800" dirty="0"/>
              <a:t>Grouped together based on Psychotic symptoms</a:t>
            </a:r>
          </a:p>
          <a:p>
            <a:pPr lvl="1" eaLnBrk="1" hangingPunct="1">
              <a:defRPr/>
            </a:pPr>
            <a:r>
              <a:rPr lang="en-US" sz="1600" dirty="0"/>
              <a:t>as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prominent aspect </a:t>
            </a:r>
            <a:r>
              <a:rPr lang="en-US" sz="1600" dirty="0"/>
              <a:t>of presentation</a:t>
            </a:r>
          </a:p>
          <a:p>
            <a:pPr lvl="1" eaLnBrk="1" hangingPunct="1">
              <a:defRPr/>
            </a:pPr>
            <a:r>
              <a:rPr lang="en-US" sz="1600" dirty="0"/>
              <a:t>as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associated features </a:t>
            </a:r>
            <a:r>
              <a:rPr lang="en-US" sz="1600" dirty="0"/>
              <a:t>excluded</a:t>
            </a:r>
          </a:p>
          <a:p>
            <a:pPr eaLnBrk="1" hangingPunct="1">
              <a:defRPr/>
            </a:pPr>
            <a:r>
              <a:rPr lang="en-US" sz="1800" dirty="0">
                <a:solidFill>
                  <a:schemeClr val="tx1"/>
                </a:solidFill>
              </a:rPr>
              <a:t>Psychotic symptoms- not a core or fundamental feature</a:t>
            </a:r>
          </a:p>
          <a:p>
            <a:pPr eaLnBrk="1" hangingPunct="1">
              <a:defRPr/>
            </a:pPr>
            <a:r>
              <a:rPr lang="en-US" sz="1800" dirty="0"/>
              <a:t>Disorders do not have a common etiology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idx="21"/>
          </p:nvPr>
        </p:nvSpPr>
        <p:spPr>
          <a:xfrm>
            <a:off x="6132702" y="2241698"/>
            <a:ext cx="5419725" cy="441521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1800" dirty="0"/>
              <a:t>Organized along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gradient</a:t>
            </a:r>
            <a:r>
              <a:rPr lang="en-US" sz="1800" dirty="0"/>
              <a:t> of psychopathology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B8B29F-3261-4C9A-A8EA-A8061981493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443652517"/>
              </p:ext>
            </p:extLst>
          </p:nvPr>
        </p:nvGraphicFramePr>
        <p:xfrm>
          <a:off x="5809861" y="2909364"/>
          <a:ext cx="5972564" cy="2852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11" name="Rectangle 10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DSM-5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5" name="Rectangle 14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13467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71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Organization of disorders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2022-02-23T12:14:28Z</dcterms:modified>
</cp:coreProperties>
</file>